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97" r:id="rId1"/>
  </p:sldMasterIdLst>
  <p:sldIdLst>
    <p:sldId id="259" r:id="rId2"/>
  </p:sldIdLst>
  <p:sldSz cx="6858000" cy="9906000" type="A4"/>
  <p:notesSz cx="6797675" cy="992822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FFCC"/>
    <a:srgbClr val="1D3E87"/>
    <a:srgbClr val="0037A4"/>
    <a:srgbClr val="F1350F"/>
    <a:srgbClr val="EB6E19"/>
    <a:srgbClr val="055B0F"/>
    <a:srgbClr val="298FEB"/>
    <a:srgbClr val="00B050"/>
    <a:srgbClr val="673605"/>
    <a:srgbClr val="90C3C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442" autoAdjust="0"/>
    <p:restoredTop sz="94660"/>
  </p:normalViewPr>
  <p:slideViewPr>
    <p:cSldViewPr snapToGrid="0">
      <p:cViewPr varScale="1">
        <p:scale>
          <a:sx n="75" d="100"/>
          <a:sy n="75" d="100"/>
        </p:scale>
        <p:origin x="1716" y="72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3077286"/>
            <a:ext cx="5829300" cy="2123369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4B0D4-D89E-40B2-9116-4BD1E2C0FD3A}" type="datetimeFigureOut">
              <a:rPr lang="ko-KR" altLang="en-US" smtClean="0"/>
              <a:t>2021-11-09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D43EF-8565-49F7-96CE-EFBD876742E0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67024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4B0D4-D89E-40B2-9116-4BD1E2C0FD3A}" type="datetimeFigureOut">
              <a:rPr lang="ko-KR" altLang="en-US" smtClean="0"/>
              <a:t>2021-11-09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D43EF-8565-49F7-96CE-EFBD876742E0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605012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6365524"/>
            <a:ext cx="5829300" cy="196744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4198590"/>
            <a:ext cx="5829300" cy="216693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4B0D4-D89E-40B2-9116-4BD1E2C0FD3A}" type="datetimeFigureOut">
              <a:rPr lang="ko-KR" altLang="en-US" smtClean="0"/>
              <a:t>2021-11-09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D43EF-8565-49F7-96CE-EFBD876742E0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279587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900" y="2311402"/>
            <a:ext cx="3028950" cy="653750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6150" y="2311402"/>
            <a:ext cx="3028950" cy="653750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4B0D4-D89E-40B2-9116-4BD1E2C0FD3A}" type="datetimeFigureOut">
              <a:rPr lang="ko-KR" altLang="en-US" smtClean="0"/>
              <a:t>2021-11-09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D43EF-8565-49F7-96CE-EFBD876742E0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720719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3" y="2217385"/>
            <a:ext cx="303014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3" y="3141486"/>
            <a:ext cx="303014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72" y="2217385"/>
            <a:ext cx="303133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72" y="3141486"/>
            <a:ext cx="303133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4B0D4-D89E-40B2-9116-4BD1E2C0FD3A}" type="datetimeFigureOut">
              <a:rPr lang="ko-KR" altLang="en-US" smtClean="0"/>
              <a:t>2021-11-09</a:t>
            </a:fld>
            <a:endParaRPr lang="ko-KR" altLang="en-US" dirty="0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D43EF-8565-49F7-96CE-EFBD876742E0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94131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4B0D4-D89E-40B2-9116-4BD1E2C0FD3A}" type="datetimeFigureOut">
              <a:rPr lang="ko-KR" altLang="en-US" smtClean="0"/>
              <a:t>2021-11-09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D43EF-8565-49F7-96CE-EFBD876742E0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100121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4B0D4-D89E-40B2-9116-4BD1E2C0FD3A}" type="datetimeFigureOut">
              <a:rPr lang="ko-KR" altLang="en-US" smtClean="0"/>
              <a:t>2021-11-09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D43EF-8565-49F7-96CE-EFBD876742E0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501532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3" y="394405"/>
            <a:ext cx="2256235" cy="16785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90" y="394410"/>
            <a:ext cx="3833813" cy="845449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3" y="2072924"/>
            <a:ext cx="2256235" cy="67759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4B0D4-D89E-40B2-9116-4BD1E2C0FD3A}" type="datetimeFigureOut">
              <a:rPr lang="ko-KR" altLang="en-US" smtClean="0"/>
              <a:t>2021-11-09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D43EF-8565-49F7-96CE-EFBD876742E0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112613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934200"/>
            <a:ext cx="4114800" cy="8186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752822"/>
            <a:ext cx="4114800" cy="116257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4B0D4-D89E-40B2-9116-4BD1E2C0FD3A}" type="datetimeFigureOut">
              <a:rPr lang="ko-KR" altLang="en-US" smtClean="0"/>
              <a:t>2021-11-09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D43EF-8565-49F7-96CE-EFBD876742E0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072739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4B0D4-D89E-40B2-9116-4BD1E2C0FD3A}" type="datetimeFigureOut">
              <a:rPr lang="ko-KR" altLang="en-US" smtClean="0"/>
              <a:t>2021-11-09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D43EF-8565-49F7-96CE-EFBD876742E0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028089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050" y="396704"/>
            <a:ext cx="1543050" cy="8452203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900" y="396704"/>
            <a:ext cx="4514850" cy="8452203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4B0D4-D89E-40B2-9116-4BD1E2C0FD3A}" type="datetimeFigureOut">
              <a:rPr lang="ko-KR" altLang="en-US" smtClean="0"/>
              <a:t>2021-11-09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D43EF-8565-49F7-96CE-EFBD876742E0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544471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311402"/>
            <a:ext cx="6172200" cy="6537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9181399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84B0D4-D89E-40B2-9116-4BD1E2C0FD3A}" type="datetimeFigureOut">
              <a:rPr lang="ko-KR" altLang="en-US" smtClean="0"/>
              <a:t>2021-11-09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9181399"/>
            <a:ext cx="21717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9181399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FD43EF-8565-49F7-96CE-EFBD876742E0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074227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98" r:id="rId1"/>
    <p:sldLayoutId id="2147483999" r:id="rId2"/>
    <p:sldLayoutId id="2147484000" r:id="rId3"/>
    <p:sldLayoutId id="2147484001" r:id="rId4"/>
    <p:sldLayoutId id="2147484002" r:id="rId5"/>
    <p:sldLayoutId id="2147484003" r:id="rId6"/>
    <p:sldLayoutId id="2147484004" r:id="rId7"/>
    <p:sldLayoutId id="2147484005" r:id="rId8"/>
    <p:sldLayoutId id="2147484006" r:id="rId9"/>
    <p:sldLayoutId id="2147484007" r:id="rId10"/>
    <p:sldLayoutId id="2147484008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9F36A322-6C51-41C5-B5EF-BF9C2D8B7560}"/>
              </a:ext>
            </a:extLst>
          </p:cNvPr>
          <p:cNvSpPr txBox="1"/>
          <p:nvPr/>
        </p:nvSpPr>
        <p:spPr>
          <a:xfrm>
            <a:off x="361347" y="114643"/>
            <a:ext cx="6060414" cy="97100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1600" b="1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</a:p>
          <a:p>
            <a:pPr algn="ctr" fontAlgn="base">
              <a:lnSpc>
                <a:spcPct val="160000"/>
              </a:lnSpc>
            </a:pPr>
            <a:r>
              <a:rPr lang="ko-KR" altLang="en-US" sz="1400" b="1" kern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정부조달 혁신제품 웰리스</a:t>
            </a:r>
            <a:r>
              <a:rPr lang="en-US" altLang="ko-KR" sz="1400" b="1" kern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en-US" altLang="ko-KR" sz="1400" b="1" kern="0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LOTTE</a:t>
            </a:r>
            <a:r>
              <a:rPr lang="en-US" altLang="ko-KR" sz="1400" b="1" kern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kern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기획상품 후원 행사</a:t>
            </a:r>
            <a:endParaRPr lang="en-US" altLang="ko-KR" sz="1400" b="1" kern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base">
              <a:lnSpc>
                <a:spcPct val="160000"/>
              </a:lnSpc>
            </a:pPr>
            <a:r>
              <a:rPr lang="en-US" altLang="ko-KR" sz="1200" b="1" kern="0" spc="0" dirty="0">
                <a:solidFill>
                  <a:srgbClr val="000000"/>
                </a:solidFill>
                <a:effectLst/>
                <a:latin typeface="맑은 고딕" pitchFamily="50" charset="-127"/>
                <a:ea typeface="맑은 고딕" pitchFamily="50" charset="-127"/>
              </a:rPr>
              <a:t>COVID-19 </a:t>
            </a:r>
            <a:r>
              <a:rPr lang="ko-KR" altLang="en-US" sz="1200" b="1" kern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예</a:t>
            </a:r>
            <a:r>
              <a:rPr lang="ko-KR" altLang="en-US" sz="1200" b="1" kern="0" spc="0" dirty="0">
                <a:solidFill>
                  <a:srgbClr val="000000"/>
                </a:solidFill>
                <a:effectLst/>
                <a:latin typeface="맑은 고딕" pitchFamily="50" charset="-127"/>
                <a:ea typeface="맑은 고딕" pitchFamily="50" charset="-127"/>
              </a:rPr>
              <a:t>방 해외 미국 수출 공식협약 런칭 기념</a:t>
            </a:r>
            <a:endParaRPr lang="en-US" altLang="ko-KR" sz="800" b="1" kern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base">
              <a:lnSpc>
                <a:spcPct val="160000"/>
              </a:lnSpc>
            </a:pPr>
            <a:r>
              <a:rPr lang="ko-KR" altLang="en-US" sz="1400" b="1" kern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위드 코로나 시대 돌입 대안 공기제균살균기</a:t>
            </a:r>
            <a:endParaRPr lang="en-US" altLang="ko-KR" sz="1400" b="1" kern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base">
              <a:lnSpc>
                <a:spcPct val="160000"/>
              </a:lnSpc>
            </a:pPr>
            <a:r>
              <a:rPr lang="en-US" altLang="ko-KR" sz="1200" b="1" kern="0" spc="0" dirty="0">
                <a:solidFill>
                  <a:srgbClr val="000000"/>
                </a:solidFill>
                <a:effectLst/>
                <a:latin typeface="맑은 고딕" pitchFamily="50" charset="-127"/>
                <a:ea typeface="맑은 고딕" pitchFamily="50" charset="-127"/>
              </a:rPr>
              <a:t>24</a:t>
            </a:r>
            <a:r>
              <a:rPr lang="ko-KR" altLang="en-US" sz="1200" b="1" kern="0" spc="0" dirty="0">
                <a:solidFill>
                  <a:srgbClr val="000000"/>
                </a:solidFill>
                <a:effectLst/>
                <a:latin typeface="맑은 고딕" pitchFamily="50" charset="-127"/>
                <a:ea typeface="맑은 고딕" pitchFamily="50" charset="-127"/>
              </a:rPr>
              <a:t>시간 </a:t>
            </a:r>
            <a:r>
              <a:rPr lang="en-US" altLang="ko-KR" sz="1200" b="1" kern="0" spc="0" dirty="0">
                <a:solidFill>
                  <a:srgbClr val="000000"/>
                </a:solidFill>
                <a:effectLst/>
                <a:latin typeface="맑은 고딕" pitchFamily="50" charset="-127"/>
                <a:ea typeface="맑은 고딕" pitchFamily="50" charset="-127"/>
              </a:rPr>
              <a:t>365</a:t>
            </a:r>
            <a:r>
              <a:rPr lang="ko-KR" altLang="en-US" sz="1200" b="1" kern="0" spc="0" dirty="0">
                <a:solidFill>
                  <a:srgbClr val="000000"/>
                </a:solidFill>
                <a:effectLst/>
                <a:latin typeface="맑은 고딕" pitchFamily="50" charset="-127"/>
                <a:ea typeface="맑은 고딕" pitchFamily="50" charset="-127"/>
              </a:rPr>
              <a:t>일 공기 중 바이러스 미세먼지 잡는 </a:t>
            </a:r>
            <a:r>
              <a:rPr lang="en-US" altLang="ko-KR" sz="1200" b="1" kern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OH</a:t>
            </a:r>
            <a:r>
              <a:rPr lang="ko-KR" altLang="en-US" sz="1200" b="1" kern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라디칼</a:t>
            </a:r>
            <a:r>
              <a:rPr lang="ko-KR" altLang="en-US" sz="1200" b="1" kern="0" spc="0" dirty="0">
                <a:solidFill>
                  <a:srgbClr val="000000"/>
                </a:solidFill>
                <a:effectLst/>
                <a:latin typeface="맑은 고딕" pitchFamily="50" charset="-127"/>
                <a:ea typeface="맑은 고딕" pitchFamily="50" charset="-127"/>
              </a:rPr>
              <a:t> 위력</a:t>
            </a:r>
            <a:endParaRPr lang="en-US" altLang="ko-KR" sz="1200" b="1" kern="0" spc="0" dirty="0">
              <a:solidFill>
                <a:srgbClr val="000000"/>
              </a:solidFill>
              <a:effectLst/>
              <a:latin typeface="맑은 고딕" pitchFamily="50" charset="-127"/>
              <a:ea typeface="맑은 고딕" pitchFamily="50" charset="-127"/>
            </a:endParaRPr>
          </a:p>
          <a:p>
            <a:pPr marL="0" marR="0" indent="0" algn="ctr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1200" b="1" kern="0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200" b="1" kern="0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위드 코로나 대응 공기청정기 대체 시대 필수전환 </a:t>
            </a:r>
            <a:endParaRPr lang="en-US" altLang="ko-KR" sz="1200" b="1" kern="0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0" marR="0" indent="0" algn="ctr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1200" b="1" kern="0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36</a:t>
            </a:r>
            <a:r>
              <a:rPr lang="ko-KR" altLang="en-US" sz="1200" b="1" kern="0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개월</a:t>
            </a:r>
            <a:r>
              <a:rPr lang="en-US" altLang="ko-KR" sz="1200" b="1" kern="0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.</a:t>
            </a:r>
            <a:r>
              <a:rPr lang="ko-KR" altLang="en-US" sz="1200" b="1" kern="0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월</a:t>
            </a:r>
            <a:r>
              <a:rPr lang="en-US" altLang="ko-KR" sz="1200" b="1" kern="0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29,900</a:t>
            </a:r>
            <a:r>
              <a:rPr lang="ko-KR" altLang="en-US" sz="1200" b="1" kern="0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원</a:t>
            </a:r>
            <a:r>
              <a:rPr lang="en-US" altLang="ko-KR" sz="1200" b="1" kern="0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/48</a:t>
            </a:r>
            <a:r>
              <a:rPr lang="ko-KR" altLang="en-US" sz="1200" b="1" kern="0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개월 월 </a:t>
            </a:r>
            <a:r>
              <a:rPr lang="en-US" altLang="ko-KR" sz="1200" b="1" kern="0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26,900</a:t>
            </a:r>
            <a:r>
              <a:rPr lang="ko-KR" altLang="en-US" sz="1200" b="1" kern="0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원</a:t>
            </a:r>
            <a:r>
              <a:rPr lang="en-US" altLang="ko-KR" sz="1200" b="1" kern="0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en-US" altLang="ko-KR" sz="1600" b="1" kern="0" spc="0" dirty="0">
              <a:solidFill>
                <a:srgbClr val="000000"/>
              </a:solidFill>
              <a:effectLst/>
              <a:latin typeface="맑은 고딕" pitchFamily="50" charset="-127"/>
              <a:ea typeface="맑은 고딕" pitchFamily="50" charset="-127"/>
            </a:endParaRPr>
          </a:p>
          <a:p>
            <a:pPr lvl="0" algn="ctr" defTabSz="914400" latinLnBrk="1"/>
            <a:endParaRPr lang="ko-KR" altLang="en-US" sz="1000" dirty="0">
              <a:solidFill>
                <a:srgbClr val="000000"/>
              </a:solidFill>
            </a:endParaRPr>
          </a:p>
          <a:p>
            <a:pPr marL="0" marR="0" indent="0" algn="just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endParaRPr lang="en-US" altLang="ko-KR" sz="1600" b="1" kern="0" spc="0" dirty="0">
              <a:solidFill>
                <a:srgbClr val="000000"/>
              </a:solidFill>
              <a:effectLst/>
              <a:latin typeface="맑은 고딕" pitchFamily="50" charset="-127"/>
              <a:ea typeface="맑은 고딕" pitchFamily="50" charset="-127"/>
            </a:endParaRPr>
          </a:p>
          <a:p>
            <a:pPr algn="just" fontAlgn="base" latinLnBrk="1">
              <a:lnSpc>
                <a:spcPct val="160000"/>
              </a:lnSpc>
            </a:pPr>
            <a:endParaRPr lang="ko-KR" altLang="en-US" sz="1600" dirty="0">
              <a:latin typeface="+mn-ea"/>
            </a:endParaRPr>
          </a:p>
          <a:p>
            <a:pPr marL="0" marR="0" indent="0" algn="just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endParaRPr lang="en-US" altLang="ko-KR" sz="1600" b="1" kern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0" marR="0" indent="0" algn="just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endParaRPr lang="en-US" altLang="ko-KR" sz="1600" b="1" kern="0" spc="0" dirty="0">
              <a:solidFill>
                <a:srgbClr val="000000"/>
              </a:solidFill>
              <a:effectLst/>
              <a:latin typeface="맑은 고딕" pitchFamily="50" charset="-127"/>
              <a:ea typeface="맑은 고딕" pitchFamily="50" charset="-127"/>
            </a:endParaRPr>
          </a:p>
          <a:p>
            <a:pPr marL="0" marR="0" indent="0" algn="just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endParaRPr lang="en-US" altLang="ko-KR" sz="1400" b="1" kern="0" spc="0" dirty="0">
              <a:solidFill>
                <a:srgbClr val="000000"/>
              </a:solidFill>
              <a:effectLst/>
              <a:latin typeface="맑은 고딕" pitchFamily="50" charset="-127"/>
              <a:ea typeface="맑은 고딕" pitchFamily="50" charset="-127"/>
            </a:endParaRPr>
          </a:p>
          <a:p>
            <a:pPr marR="0" algn="just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endParaRPr lang="en-US" altLang="ko-KR" sz="1200" b="1" kern="0" spc="0" dirty="0">
              <a:solidFill>
                <a:srgbClr val="000000"/>
              </a:solidFill>
              <a:effectLst/>
              <a:latin typeface="맑은 고딕" pitchFamily="50" charset="-127"/>
              <a:ea typeface="맑은 고딕" pitchFamily="50" charset="-127"/>
            </a:endParaRPr>
          </a:p>
          <a:p>
            <a:pPr marR="0" algn="just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endParaRPr lang="en-US" altLang="ko-KR" sz="1200" b="1" kern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marR="0" algn="just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endParaRPr lang="en-US" altLang="ko-KR" sz="1200" b="1" kern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marR="0" algn="just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endParaRPr lang="en-US" altLang="ko-KR" sz="1200" b="1" kern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marR="0" algn="just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endParaRPr lang="en-US" altLang="ko-KR" sz="1200" b="1" kern="0" spc="0" dirty="0">
              <a:solidFill>
                <a:srgbClr val="000000"/>
              </a:solidFill>
              <a:effectLst/>
              <a:latin typeface="맑은 고딕" pitchFamily="50" charset="-127"/>
              <a:ea typeface="맑은 고딕" pitchFamily="50" charset="-127"/>
            </a:endParaRPr>
          </a:p>
          <a:p>
            <a:pPr marR="0" algn="just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endParaRPr lang="en-US" altLang="ko-KR" sz="1200" b="1" kern="0" spc="0" dirty="0">
              <a:solidFill>
                <a:srgbClr val="000000"/>
              </a:solidFill>
              <a:effectLst/>
              <a:latin typeface="맑은 고딕" pitchFamily="50" charset="-127"/>
              <a:ea typeface="맑은 고딕" pitchFamily="50" charset="-127"/>
            </a:endParaRPr>
          </a:p>
          <a:p>
            <a:pPr marR="0" algn="just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1200" b="1" kern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</a:p>
          <a:p>
            <a:pPr marR="0" algn="just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1200" b="1" kern="0" spc="0" dirty="0">
                <a:solidFill>
                  <a:srgbClr val="000000"/>
                </a:solidFill>
                <a:effectLst/>
                <a:latin typeface="맑은 고딕" pitchFamily="50" charset="-127"/>
                <a:ea typeface="맑은 고딕" pitchFamily="50" charset="-127"/>
              </a:rPr>
              <a:t>--------------------------------------------------------------------------------------------</a:t>
            </a:r>
          </a:p>
          <a:p>
            <a:pPr marL="0" marR="0" indent="0" algn="just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endParaRPr lang="en-US" altLang="ko-KR" sz="1200" b="1" kern="0" spc="0" dirty="0">
              <a:solidFill>
                <a:srgbClr val="000000"/>
              </a:solidFill>
              <a:effectLst/>
              <a:latin typeface="맑은 고딕" pitchFamily="50" charset="-127"/>
              <a:ea typeface="맑은 고딕" pitchFamily="50" charset="-127"/>
            </a:endParaRPr>
          </a:p>
          <a:p>
            <a:pPr marL="0" marR="0" indent="0" algn="just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endParaRPr lang="en-US" altLang="ko-KR" sz="1200" b="1" kern="0" spc="0" dirty="0">
              <a:solidFill>
                <a:srgbClr val="000000"/>
              </a:solidFill>
              <a:effectLst/>
              <a:latin typeface="맑은 고딕" pitchFamily="50" charset="-127"/>
              <a:ea typeface="맑은 고딕" pitchFamily="50" charset="-127"/>
            </a:endParaRPr>
          </a:p>
          <a:p>
            <a:pPr marL="0" marR="0" indent="0" algn="just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endParaRPr lang="en-US" altLang="ko-KR" sz="1200" b="1" kern="0" spc="0" dirty="0">
              <a:solidFill>
                <a:srgbClr val="000000"/>
              </a:solidFill>
              <a:effectLst/>
              <a:latin typeface="맑은 고딕" pitchFamily="50" charset="-127"/>
              <a:ea typeface="맑은 고딕" pitchFamily="50" charset="-127"/>
            </a:endParaRPr>
          </a:p>
          <a:p>
            <a:pPr marL="0" marR="0" indent="0" algn="just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endParaRPr lang="en-US" altLang="ko-KR" sz="1200" b="1" kern="0" spc="0" dirty="0">
              <a:solidFill>
                <a:srgbClr val="000000"/>
              </a:solidFill>
              <a:effectLst/>
              <a:latin typeface="맑은 고딕" pitchFamily="50" charset="-127"/>
              <a:ea typeface="맑은 고딕" pitchFamily="50" charset="-127"/>
            </a:endParaRPr>
          </a:p>
          <a:p>
            <a:pPr marL="0" marR="0" indent="0" algn="just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endParaRPr lang="en-US" altLang="ko-KR" sz="1200" b="1" kern="0" spc="0" dirty="0">
              <a:solidFill>
                <a:srgbClr val="000000"/>
              </a:solidFill>
              <a:effectLst/>
              <a:latin typeface="맑은 고딕" pitchFamily="50" charset="-127"/>
              <a:ea typeface="맑은 고딕" pitchFamily="50" charset="-127"/>
            </a:endParaRPr>
          </a:p>
          <a:p>
            <a:pPr marL="0" marR="0" indent="0" algn="just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endParaRPr lang="en-US" altLang="ko-KR" sz="1200" b="1" kern="0" spc="0" dirty="0">
              <a:solidFill>
                <a:srgbClr val="000000"/>
              </a:solidFill>
              <a:effectLst/>
              <a:latin typeface="맑은 고딕" pitchFamily="50" charset="-127"/>
              <a:ea typeface="맑은 고딕" pitchFamily="50" charset="-127"/>
            </a:endParaRPr>
          </a:p>
          <a:p>
            <a:pPr algn="just" fontAlgn="base" latinLnBrk="1">
              <a:lnSpc>
                <a:spcPct val="160000"/>
              </a:lnSpc>
            </a:pPr>
            <a:endParaRPr lang="en-US" altLang="ko-KR" sz="1200" b="1" kern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just" fontAlgn="base" latinLnBrk="1">
              <a:lnSpc>
                <a:spcPct val="160000"/>
              </a:lnSpc>
            </a:pPr>
            <a:r>
              <a:rPr lang="ko-KR" altLang="en-US" sz="1200" b="1" kern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주관 </a:t>
            </a:r>
            <a:r>
              <a:rPr lang="en-US" altLang="ko-KR" sz="1200" b="1" kern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 (</a:t>
            </a:r>
            <a:r>
              <a:rPr lang="ko-KR" altLang="en-US" sz="1200" b="1" kern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사</a:t>
            </a:r>
            <a:r>
              <a:rPr lang="en-US" altLang="ko-KR" sz="1200" b="1" kern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200" b="1" kern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한국학원총연합회 울산광역시 지회</a:t>
            </a:r>
          </a:p>
          <a:p>
            <a:pPr marL="0" marR="0" indent="0" algn="just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200" b="1" kern="0" spc="0" dirty="0">
                <a:solidFill>
                  <a:srgbClr val="000000"/>
                </a:solidFill>
                <a:effectLst/>
                <a:latin typeface="맑은 고딕" pitchFamily="50" charset="-127"/>
                <a:ea typeface="맑은 고딕" pitchFamily="50" charset="-127"/>
              </a:rPr>
              <a:t>주최</a:t>
            </a:r>
            <a:r>
              <a:rPr lang="en-US" altLang="ko-KR" sz="1200" b="1" kern="0" spc="0" dirty="0">
                <a:solidFill>
                  <a:srgbClr val="000000"/>
                </a:solidFill>
                <a:effectLst/>
                <a:latin typeface="맑은 고딕" pitchFamily="50" charset="-127"/>
                <a:ea typeface="맑은 고딕" pitchFamily="50" charset="-127"/>
              </a:rPr>
              <a:t> : </a:t>
            </a:r>
            <a:r>
              <a:rPr lang="ko-KR" altLang="en-US" sz="1200" b="1" kern="0" spc="0" dirty="0">
                <a:solidFill>
                  <a:srgbClr val="000000"/>
                </a:solidFill>
                <a:effectLst/>
                <a:latin typeface="맑은 고딕" pitchFamily="50" charset="-127"/>
                <a:ea typeface="맑은 고딕" pitchFamily="50" charset="-127"/>
              </a:rPr>
              <a:t>한국기업능률진흥원</a:t>
            </a:r>
            <a:r>
              <a:rPr lang="en-US" altLang="ko-KR" sz="1200" b="1" kern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/</a:t>
            </a:r>
            <a:r>
              <a:rPr lang="ko-KR" altLang="en-US" sz="1200" b="1" kern="0" spc="0" dirty="0">
                <a:solidFill>
                  <a:srgbClr val="000000"/>
                </a:solidFill>
                <a:effectLst/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b="1" kern="0" spc="0" dirty="0">
                <a:solidFill>
                  <a:srgbClr val="FF0000"/>
                </a:solidFill>
                <a:effectLst/>
                <a:latin typeface="맑은 고딕" pitchFamily="50" charset="-127"/>
                <a:ea typeface="맑은 고딕" pitchFamily="50" charset="-127"/>
              </a:rPr>
              <a:t>LOTTE</a:t>
            </a:r>
            <a:r>
              <a:rPr lang="ko-KR" altLang="en-US" sz="1200" b="1" kern="0" spc="0" dirty="0">
                <a:solidFill>
                  <a:srgbClr val="000000"/>
                </a:solidFill>
                <a:effectLst/>
                <a:latin typeface="맑은 고딕" pitchFamily="50" charset="-127"/>
                <a:ea typeface="맑은 고딕" pitchFamily="50" charset="-127"/>
              </a:rPr>
              <a:t>공기살균기 기업특판사업단</a:t>
            </a:r>
            <a:endParaRPr lang="en-US" altLang="ko-KR" sz="1200" b="1" kern="0" spc="0" dirty="0">
              <a:solidFill>
                <a:srgbClr val="000000"/>
              </a:solidFill>
              <a:effectLst/>
              <a:latin typeface="맑은 고딕" pitchFamily="50" charset="-127"/>
              <a:ea typeface="맑은 고딕" pitchFamily="50" charset="-127"/>
            </a:endParaRPr>
          </a:p>
          <a:p>
            <a:pPr marL="0" marR="0" indent="0" algn="just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200" b="1" kern="0" spc="0" dirty="0">
                <a:solidFill>
                  <a:srgbClr val="000000"/>
                </a:solidFill>
                <a:effectLst/>
                <a:latin typeface="맑은 고딕" pitchFamily="50" charset="-127"/>
                <a:ea typeface="맑은 고딕" pitchFamily="50" charset="-127"/>
              </a:rPr>
              <a:t>문의 </a:t>
            </a:r>
            <a:r>
              <a:rPr lang="en-US" altLang="ko-KR" sz="1200" b="1" kern="0" spc="0" dirty="0">
                <a:solidFill>
                  <a:srgbClr val="000000"/>
                </a:solidFill>
                <a:effectLst/>
                <a:latin typeface="맑은 고딕" pitchFamily="50" charset="-127"/>
                <a:ea typeface="맑은 고딕" pitchFamily="50" charset="-127"/>
              </a:rPr>
              <a:t>: 02)3667-5544  FAX. 02)3667-5545  HP. 010-2626-5595</a:t>
            </a:r>
          </a:p>
        </p:txBody>
      </p:sp>
      <p:sp>
        <p:nvSpPr>
          <p:cNvPr id="3" name="직사각형 2"/>
          <p:cNvSpPr/>
          <p:nvPr/>
        </p:nvSpPr>
        <p:spPr>
          <a:xfrm>
            <a:off x="564435" y="5552359"/>
            <a:ext cx="3063833" cy="124007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1450" indent="-171450">
              <a:lnSpc>
                <a:spcPct val="150000"/>
              </a:lnSpc>
              <a:buFont typeface="Wingdings" pitchFamily="2" charset="2"/>
              <a:buChar char="l"/>
            </a:pPr>
            <a:r>
              <a:rPr lang="ko-KR" altLang="en-US" sz="1200" b="1" dirty="0">
                <a:solidFill>
                  <a:schemeClr val="tx1"/>
                </a:solidFill>
              </a:rPr>
              <a:t>공동구매 행사 참가자 혜택 지원</a:t>
            </a:r>
            <a:endParaRPr lang="en-US" altLang="ko-KR" sz="1200" b="1" dirty="0">
              <a:solidFill>
                <a:schemeClr val="tx1"/>
              </a:solidFill>
            </a:endParaRPr>
          </a:p>
          <a:p>
            <a:pPr marL="171450" indent="-171450">
              <a:lnSpc>
                <a:spcPct val="150000"/>
              </a:lnSpc>
              <a:buFont typeface="Wingdings" pitchFamily="2" charset="2"/>
              <a:buChar char="l"/>
            </a:pPr>
            <a:r>
              <a:rPr lang="ko-KR" altLang="en-US" sz="1200" b="1" dirty="0">
                <a:solidFill>
                  <a:schemeClr val="tx1"/>
                </a:solidFill>
              </a:rPr>
              <a:t>전국 학원 예방용 다량구매 특별지원</a:t>
            </a:r>
            <a:endParaRPr lang="en-US" altLang="ko-KR" sz="1200" b="1" dirty="0">
              <a:solidFill>
                <a:schemeClr val="tx1"/>
              </a:solidFill>
            </a:endParaRPr>
          </a:p>
          <a:p>
            <a:pPr marL="171450" indent="-171450">
              <a:lnSpc>
                <a:spcPct val="150000"/>
              </a:lnSpc>
              <a:buFont typeface="Wingdings" pitchFamily="2" charset="2"/>
              <a:buChar char="l"/>
            </a:pPr>
            <a:r>
              <a:rPr lang="en-US" altLang="ko-KR" sz="1200" b="1" dirty="0">
                <a:solidFill>
                  <a:schemeClr val="tx1"/>
                </a:solidFill>
              </a:rPr>
              <a:t>100</a:t>
            </a:r>
            <a:r>
              <a:rPr lang="ko-KR" altLang="en-US" sz="1200" b="1" dirty="0">
                <a:solidFill>
                  <a:schemeClr val="tx1"/>
                </a:solidFill>
              </a:rPr>
              <a:t>대 설치 시 </a:t>
            </a:r>
            <a:r>
              <a:rPr lang="en-US" altLang="ko-KR" sz="1200" b="1" dirty="0">
                <a:solidFill>
                  <a:schemeClr val="tx1"/>
                </a:solidFill>
              </a:rPr>
              <a:t>10</a:t>
            </a:r>
            <a:r>
              <a:rPr lang="ko-KR" altLang="en-US" sz="1200" b="1" dirty="0">
                <a:solidFill>
                  <a:schemeClr val="tx1"/>
                </a:solidFill>
              </a:rPr>
              <a:t>대 무료 제공</a:t>
            </a:r>
            <a:endParaRPr lang="en-US" altLang="ko-KR" sz="1200" b="1" dirty="0">
              <a:solidFill>
                <a:schemeClr val="tx1"/>
              </a:solidFill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657264" y="7293697"/>
            <a:ext cx="561533" cy="79732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1200" b="1" dirty="0"/>
          </a:p>
          <a:p>
            <a:pPr algn="ctr"/>
            <a:r>
              <a:rPr lang="ko-KR" altLang="en-US" sz="1200" b="1" dirty="0"/>
              <a:t>무료</a:t>
            </a:r>
            <a:endParaRPr lang="en-US" altLang="ko-KR" sz="1200" b="1" dirty="0"/>
          </a:p>
          <a:p>
            <a:pPr algn="ctr"/>
            <a:r>
              <a:rPr lang="ko-KR" altLang="en-US" sz="1200" b="1" dirty="0"/>
              <a:t>제공</a:t>
            </a:r>
            <a:endParaRPr lang="en-US" altLang="ko-KR" sz="1200" b="1" dirty="0"/>
          </a:p>
          <a:p>
            <a:pPr algn="ctr"/>
            <a:r>
              <a:rPr lang="ko-KR" altLang="en-US" sz="1200" b="1" dirty="0"/>
              <a:t>상품</a:t>
            </a:r>
            <a:endParaRPr lang="en-US" altLang="ko-KR" sz="1200" b="1" dirty="0"/>
          </a:p>
          <a:p>
            <a:pPr algn="ctr"/>
            <a:endParaRPr lang="en-US" altLang="ko-KR" sz="1200" b="1" dirty="0"/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6412" y="2529616"/>
            <a:ext cx="1367402" cy="2764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2768" y="3971640"/>
            <a:ext cx="1752600" cy="13227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직사각형 11"/>
          <p:cNvSpPr/>
          <p:nvPr/>
        </p:nvSpPr>
        <p:spPr>
          <a:xfrm>
            <a:off x="4544151" y="3233834"/>
            <a:ext cx="1616725" cy="39188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>
                <a:solidFill>
                  <a:srgbClr val="FF0000"/>
                </a:solidFill>
                <a:latin typeface="+mn-ea"/>
              </a:rPr>
              <a:t>LOTTE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공기살균기</a:t>
            </a:r>
          </a:p>
        </p:txBody>
      </p:sp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474" y="642505"/>
            <a:ext cx="333758" cy="299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직사각형 5"/>
          <p:cNvSpPr/>
          <p:nvPr/>
        </p:nvSpPr>
        <p:spPr>
          <a:xfrm>
            <a:off x="1397463" y="154665"/>
            <a:ext cx="4063073" cy="380011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/>
              <a:t>한국학원 총연합회 업무제휴 협약</a:t>
            </a: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1342" y="6940213"/>
            <a:ext cx="586655" cy="9314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6411" y="6954783"/>
            <a:ext cx="586655" cy="9314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1904" y="6954783"/>
            <a:ext cx="586655" cy="9314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2190" y="6954783"/>
            <a:ext cx="586655" cy="9314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9068" y="6940213"/>
            <a:ext cx="586655" cy="9314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8649" y="7886241"/>
            <a:ext cx="586655" cy="9314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6412" y="7910302"/>
            <a:ext cx="586655" cy="9314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3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717" y="7910302"/>
            <a:ext cx="586655" cy="9314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4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6468" y="7910302"/>
            <a:ext cx="586655" cy="9314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5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2261" y="7919276"/>
            <a:ext cx="586655" cy="9314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" name="Picture 2">
            <a:extLst>
              <a:ext uri="{FF2B5EF4-FFF2-40B4-BE49-F238E27FC236}">
                <a16:creationId xmlns:a16="http://schemas.microsoft.com/office/drawing/2014/main" id="{CFF4FFE8-61FA-4A98-B906-7D69842F0F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407" y="3233833"/>
            <a:ext cx="1196361" cy="1899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직사각형 1"/>
          <p:cNvSpPr/>
          <p:nvPr/>
        </p:nvSpPr>
        <p:spPr>
          <a:xfrm>
            <a:off x="55251" y="2891392"/>
            <a:ext cx="1683697" cy="34244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>
                <a:solidFill>
                  <a:srgbClr val="FF0000"/>
                </a:solidFill>
              </a:rPr>
              <a:t>LOTTE</a:t>
            </a:r>
            <a:r>
              <a:rPr lang="ko-KR" altLang="en-US" sz="1000" b="1" dirty="0">
                <a:solidFill>
                  <a:schemeClr val="tx1"/>
                </a:solidFill>
              </a:rPr>
              <a:t>기획상품</a:t>
            </a:r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D1C0B57E-4CA9-42BC-9C6F-CDD0AD88130D}"/>
              </a:ext>
            </a:extLst>
          </p:cNvPr>
          <p:cNvSpPr/>
          <p:nvPr/>
        </p:nvSpPr>
        <p:spPr>
          <a:xfrm>
            <a:off x="3781710" y="5566330"/>
            <a:ext cx="3063833" cy="124007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200" b="1" dirty="0">
                <a:solidFill>
                  <a:schemeClr val="tx1"/>
                </a:solidFill>
              </a:rPr>
              <a:t>유튜브</a:t>
            </a:r>
            <a:r>
              <a:rPr lang="en-US" altLang="ko-KR" sz="1200" b="1" dirty="0">
                <a:solidFill>
                  <a:schemeClr val="tx1"/>
                </a:solidFill>
              </a:rPr>
              <a:t>: </a:t>
            </a:r>
            <a:r>
              <a:rPr lang="ko-KR" altLang="en-US" sz="1200" b="1" dirty="0">
                <a:solidFill>
                  <a:schemeClr val="tx1"/>
                </a:solidFill>
              </a:rPr>
              <a:t>웰리스공기제균기</a:t>
            </a:r>
            <a:endParaRPr lang="en-US" altLang="ko-KR" sz="1200" b="1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200" b="1" dirty="0">
                <a:solidFill>
                  <a:schemeClr val="tx1"/>
                </a:solidFill>
              </a:rPr>
              <a:t>유튜브</a:t>
            </a:r>
            <a:r>
              <a:rPr lang="en-US" altLang="ko-KR" sz="1200" b="1" dirty="0">
                <a:solidFill>
                  <a:schemeClr val="tx1"/>
                </a:solidFill>
              </a:rPr>
              <a:t>:</a:t>
            </a:r>
            <a:r>
              <a:rPr lang="ko-KR" altLang="en-US" sz="1200" b="1" dirty="0">
                <a:solidFill>
                  <a:schemeClr val="tx1"/>
                </a:solidFill>
              </a:rPr>
              <a:t>롯데공기살균기</a:t>
            </a:r>
            <a:endParaRPr lang="en-US" altLang="ko-KR" sz="1200" b="1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b="1" dirty="0">
                <a:solidFill>
                  <a:schemeClr val="tx1"/>
                </a:solidFill>
              </a:rPr>
              <a:t>WWW.</a:t>
            </a:r>
            <a:r>
              <a:rPr lang="ko-KR" altLang="en-US" sz="1200" b="1" dirty="0">
                <a:solidFill>
                  <a:srgbClr val="FF0000"/>
                </a:solidFill>
              </a:rPr>
              <a:t>롯데공기살균기</a:t>
            </a:r>
            <a:r>
              <a:rPr lang="en-US" altLang="ko-KR" sz="1200" b="1" dirty="0">
                <a:solidFill>
                  <a:schemeClr val="tx1"/>
                </a:solidFill>
              </a:rPr>
              <a:t>.com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1046747" y="5254411"/>
            <a:ext cx="4992169" cy="4512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>
                <a:solidFill>
                  <a:srgbClr val="FF0000"/>
                </a:solidFill>
                <a:latin typeface="맑은 고딕"/>
                <a:ea typeface="맑은 고딕"/>
              </a:rPr>
              <a:t>★</a:t>
            </a:r>
            <a:r>
              <a:rPr lang="ko-KR" altLang="en-US" sz="1000" b="1" dirty="0">
                <a:solidFill>
                  <a:srgbClr val="FF0000"/>
                </a:solidFill>
              </a:rPr>
              <a:t>특종 </a:t>
            </a:r>
            <a:r>
              <a:rPr lang="en-US" altLang="ko-KR" sz="1000" b="1" dirty="0">
                <a:solidFill>
                  <a:srgbClr val="FF0000"/>
                </a:solidFill>
              </a:rPr>
              <a:t>– </a:t>
            </a:r>
            <a:r>
              <a:rPr lang="ko-KR" altLang="en-US" sz="1000" b="1" dirty="0">
                <a:solidFill>
                  <a:srgbClr val="FF0000"/>
                </a:solidFill>
              </a:rPr>
              <a:t>학원 강의실 바이러스 냄새 제거 완전히 해결</a:t>
            </a:r>
          </a:p>
        </p:txBody>
      </p:sp>
    </p:spTree>
    <p:extLst>
      <p:ext uri="{BB962C8B-B14F-4D97-AF65-F5344CB8AC3E}">
        <p14:creationId xmlns:p14="http://schemas.microsoft.com/office/powerpoint/2010/main" val="5528143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1793</TotalTime>
  <Words>132</Words>
  <Application>Microsoft Office PowerPoint</Application>
  <PresentationFormat>A4 용지(210x297mm)</PresentationFormat>
  <Paragraphs>45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6" baseType="lpstr">
      <vt:lpstr>맑은 고딕</vt:lpstr>
      <vt:lpstr>함초롬바탕</vt:lpstr>
      <vt:lpstr>Arial</vt:lpstr>
      <vt:lpstr>Wingdings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person</dc:creator>
  <cp:lastModifiedBy>user</cp:lastModifiedBy>
  <cp:revision>209</cp:revision>
  <cp:lastPrinted>2021-11-08T08:27:24Z</cp:lastPrinted>
  <dcterms:created xsi:type="dcterms:W3CDTF">2021-07-06T05:20:18Z</dcterms:created>
  <dcterms:modified xsi:type="dcterms:W3CDTF">2021-11-09T07:24:05Z</dcterms:modified>
</cp:coreProperties>
</file>